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67" r:id="rId5"/>
    <p:sldId id="265" r:id="rId6"/>
    <p:sldId id="264" r:id="rId7"/>
    <p:sldId id="266" r:id="rId8"/>
    <p:sldId id="269" r:id="rId9"/>
    <p:sldId id="270" r:id="rId10"/>
    <p:sldId id="271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DANGER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Wesley Cats, </a:t>
            </a:r>
            <a:r>
              <a:rPr lang="nl-NL" dirty="0" err="1"/>
              <a:t>Jaynie</a:t>
            </a:r>
            <a:r>
              <a:rPr lang="nl-NL" dirty="0"/>
              <a:t> Beijer, Boyd Smit en Matthew </a:t>
            </a:r>
            <a:r>
              <a:rPr lang="nl-NL" dirty="0" err="1"/>
              <a:t>Strube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003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Fsanfasf</a:t>
            </a:r>
            <a:endParaRPr lang="en-US" sz="1600" dirty="0"/>
          </a:p>
          <a:p>
            <a:r>
              <a:rPr lang="en-US" sz="1600" dirty="0" err="1"/>
              <a:t>Fdsfdfsdfs</a:t>
            </a:r>
            <a:endParaRPr lang="en-US" sz="1600" dirty="0"/>
          </a:p>
          <a:p>
            <a:r>
              <a:rPr lang="en-US" sz="1600" dirty="0" err="1"/>
              <a:t>Dfsdfsdfs</a:t>
            </a:r>
            <a:endParaRPr lang="en-US" sz="1600" dirty="0"/>
          </a:p>
          <a:p>
            <a:r>
              <a:rPr lang="en-US" sz="1600" dirty="0" err="1"/>
              <a:t>ddfsdvfs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0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aanpak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ingesproken</a:t>
            </a:r>
            <a:endParaRPr lang="en-US" sz="1600" dirty="0"/>
          </a:p>
          <a:p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afgekregen</a:t>
            </a:r>
            <a:r>
              <a:rPr lang="en-US" sz="1600" dirty="0"/>
              <a:t> in </a:t>
            </a:r>
            <a:r>
              <a:rPr lang="en-US" sz="1600" dirty="0" err="1"/>
              <a:t>korte</a:t>
            </a:r>
            <a:r>
              <a:rPr lang="en-US" sz="1600" dirty="0"/>
              <a:t> </a:t>
            </a:r>
            <a:r>
              <a:rPr lang="en-US" sz="1600" dirty="0" err="1"/>
              <a:t>tijd</a:t>
            </a:r>
            <a:endParaRPr lang="en-US" sz="1600" dirty="0"/>
          </a:p>
          <a:p>
            <a:r>
              <a:rPr lang="en-US" sz="1600" dirty="0" err="1"/>
              <a:t>Helaas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alles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5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 err="1"/>
              <a:t>Fsanfasf</a:t>
            </a:r>
            <a:endParaRPr lang="en-US" sz="1600" dirty="0"/>
          </a:p>
          <a:p>
            <a:r>
              <a:rPr lang="en-US" sz="1600" dirty="0" err="1"/>
              <a:t>Fdsfdfsdfs</a:t>
            </a:r>
            <a:endParaRPr lang="en-US" sz="1600" dirty="0"/>
          </a:p>
          <a:p>
            <a:r>
              <a:rPr lang="en-US" sz="1600" dirty="0" err="1"/>
              <a:t>Dfsdfsdfs</a:t>
            </a:r>
            <a:endParaRPr lang="en-US" sz="1600" dirty="0"/>
          </a:p>
          <a:p>
            <a:r>
              <a:rPr lang="en-US" sz="1600" dirty="0" err="1"/>
              <a:t>ddfsdvfs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486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A4222-84DD-4532-8B5A-7ABC6D6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6A13CC-3197-4F01-8F95-B8BD25C25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3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</a:p>
        </p:txBody>
      </p:sp>
      <p:pic>
        <p:nvPicPr>
          <p:cNvPr id="5" name="Tijdelijke aanduiding voor inhoud 4" descr="Afbeelding met tekst&#10;&#10;Beschrijving is gegenereerd met zeer hoge betrouwbaarhei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884997"/>
            <a:ext cx="6541928" cy="4624853"/>
          </a:xfrm>
        </p:spPr>
      </p:pic>
    </p:spTree>
    <p:extLst>
      <p:ext uri="{BB962C8B-B14F-4D97-AF65-F5344CB8AC3E}">
        <p14:creationId xmlns:p14="http://schemas.microsoft.com/office/powerpoint/2010/main" val="1862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Eerste sprint</a:t>
            </a:r>
          </a:p>
          <a:p>
            <a:pPr lvl="1"/>
            <a:r>
              <a:rPr lang="nl-NL" dirty="0"/>
              <a:t>Marktonderzoek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</a:t>
            </a:r>
          </a:p>
          <a:p>
            <a:pPr lvl="1"/>
            <a:endParaRPr lang="nl-NL" dirty="0"/>
          </a:p>
          <a:p>
            <a:r>
              <a:rPr lang="nl-NL" dirty="0"/>
              <a:t>Tweede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</a:t>
            </a:r>
          </a:p>
          <a:p>
            <a:pPr lvl="1"/>
            <a:endParaRPr lang="nl-NL" dirty="0"/>
          </a:p>
          <a:p>
            <a:r>
              <a:rPr lang="nl-NL" dirty="0"/>
              <a:t>Derde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Live Demo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92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Marktonderzoek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Wie</a:t>
            </a:r>
            <a:r>
              <a:rPr lang="en-US" sz="1600" dirty="0"/>
              <a:t> is de </a:t>
            </a:r>
            <a:r>
              <a:rPr lang="en-US" sz="1600" dirty="0" err="1"/>
              <a:t>klant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Kinderen</a:t>
            </a:r>
            <a:r>
              <a:rPr lang="en-US" sz="1600" dirty="0"/>
              <a:t> </a:t>
            </a:r>
            <a:r>
              <a:rPr lang="en-US" sz="1600" dirty="0" err="1"/>
              <a:t>rond</a:t>
            </a:r>
            <a:r>
              <a:rPr lang="en-US" sz="1600" dirty="0"/>
              <a:t> 10 </a:t>
            </a:r>
            <a:r>
              <a:rPr lang="en-US" sz="1600" dirty="0" err="1"/>
              <a:t>jaar</a:t>
            </a:r>
            <a:r>
              <a:rPr lang="en-US" sz="1600" dirty="0"/>
              <a:t> met </a:t>
            </a:r>
            <a:r>
              <a:rPr lang="en-US" sz="1600" dirty="0" err="1"/>
              <a:t>hun</a:t>
            </a:r>
            <a:r>
              <a:rPr lang="en-US" sz="1600" dirty="0"/>
              <a:t> </a:t>
            </a:r>
            <a:r>
              <a:rPr lang="en-US" sz="1600" dirty="0" err="1"/>
              <a:t>ouders</a:t>
            </a:r>
            <a:endParaRPr lang="en-US" sz="1600" dirty="0"/>
          </a:p>
          <a:p>
            <a:r>
              <a:rPr lang="en-US" sz="1600" dirty="0" err="1"/>
              <a:t>Touristen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28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Gelijk</a:t>
            </a:r>
            <a:r>
              <a:rPr lang="en-US" sz="1600" dirty="0"/>
              <a:t> </a:t>
            </a:r>
            <a:r>
              <a:rPr lang="en-US" sz="1600" dirty="0" err="1"/>
              <a:t>begonnen</a:t>
            </a:r>
            <a:endParaRPr lang="en-US" sz="1600" dirty="0"/>
          </a:p>
          <a:p>
            <a:r>
              <a:rPr lang="en-US" sz="1600" dirty="0" err="1"/>
              <a:t>Problemen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organisatie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motivatie</a:t>
            </a:r>
            <a:endParaRPr lang="en-US" sz="1600" dirty="0"/>
          </a:p>
          <a:p>
            <a:r>
              <a:rPr lang="en-US" sz="1600" dirty="0" err="1"/>
              <a:t>Wel</a:t>
            </a:r>
            <a:r>
              <a:rPr lang="en-US" sz="1600" dirty="0"/>
              <a:t> </a:t>
            </a:r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bereikt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629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 err="1"/>
              <a:t>Fsanfasf</a:t>
            </a:r>
            <a:endParaRPr lang="en-US" sz="1600" dirty="0"/>
          </a:p>
          <a:p>
            <a:r>
              <a:rPr lang="en-US" sz="1600" dirty="0" err="1"/>
              <a:t>Fdsfdfsdfs</a:t>
            </a:r>
            <a:endParaRPr lang="en-US" sz="1600" dirty="0"/>
          </a:p>
          <a:p>
            <a:r>
              <a:rPr lang="en-US" sz="1600" dirty="0" err="1"/>
              <a:t>Dfsdfsdfs</a:t>
            </a:r>
            <a:endParaRPr lang="en-US" sz="1600" dirty="0"/>
          </a:p>
          <a:p>
            <a:r>
              <a:rPr lang="en-US" sz="1600" dirty="0" err="1"/>
              <a:t>ddfsdvfs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041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8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Geprobeerd</a:t>
            </a:r>
            <a:r>
              <a:rPr lang="en-US" sz="1600" dirty="0"/>
              <a:t> </a:t>
            </a:r>
            <a:r>
              <a:rPr lang="en-US" sz="1600" dirty="0" err="1"/>
              <a:t>beter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organiseren</a:t>
            </a:r>
            <a:r>
              <a:rPr lang="en-US" sz="1600" dirty="0"/>
              <a:t> met </a:t>
            </a:r>
            <a:r>
              <a:rPr lang="en-US" sz="1600" dirty="0" err="1"/>
              <a:t>trello</a:t>
            </a:r>
            <a:r>
              <a:rPr lang="en-US" sz="1600" dirty="0"/>
              <a:t> </a:t>
            </a:r>
            <a:r>
              <a:rPr lang="en-US" sz="1600" dirty="0" err="1"/>
              <a:t>erbij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boost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verdeling</a:t>
            </a:r>
            <a:endParaRPr lang="en-US" sz="1600" dirty="0"/>
          </a:p>
          <a:p>
            <a:r>
              <a:rPr lang="en-US" sz="1600" dirty="0" err="1"/>
              <a:t>Weinig</a:t>
            </a:r>
            <a:r>
              <a:rPr lang="en-US" sz="1600" dirty="0"/>
              <a:t> taken</a:t>
            </a:r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beneden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34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 err="1"/>
              <a:t>Fsanfasf</a:t>
            </a:r>
            <a:endParaRPr lang="en-US" sz="1600" dirty="0"/>
          </a:p>
          <a:p>
            <a:r>
              <a:rPr lang="en-US" sz="1600" dirty="0" err="1"/>
              <a:t>Fdsfdfsdfs</a:t>
            </a:r>
            <a:endParaRPr lang="en-US" sz="1600" dirty="0"/>
          </a:p>
          <a:p>
            <a:r>
              <a:rPr lang="en-US" sz="1600" dirty="0" err="1"/>
              <a:t>Dfsdfsdfs</a:t>
            </a:r>
            <a:endParaRPr lang="en-US" sz="1600" dirty="0"/>
          </a:p>
          <a:p>
            <a:r>
              <a:rPr lang="en-US" sz="1600" dirty="0" err="1"/>
              <a:t>ddfsdvfs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047248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46</TotalTime>
  <Words>142</Words>
  <Application>Microsoft Office PowerPoint</Application>
  <PresentationFormat>Breedbeeld</PresentationFormat>
  <Paragraphs>71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Condensspoor</vt:lpstr>
      <vt:lpstr>DANGER</vt:lpstr>
      <vt:lpstr>One page design</vt:lpstr>
      <vt:lpstr>Inhoudsopgave</vt:lpstr>
      <vt:lpstr>Eerste sprint</vt:lpstr>
      <vt:lpstr>Eerste sprint</vt:lpstr>
      <vt:lpstr>Eerste sprint</vt:lpstr>
      <vt:lpstr>Eerste sprint</vt:lpstr>
      <vt:lpstr>Tweede sprint</vt:lpstr>
      <vt:lpstr>Tweede sprint</vt:lpstr>
      <vt:lpstr>Tweede sprint</vt:lpstr>
      <vt:lpstr>Derde sprint</vt:lpstr>
      <vt:lpstr>Derde sprint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</dc:title>
  <dc:creator>matthew strube</dc:creator>
  <cp:lastModifiedBy>Wesley Cats</cp:lastModifiedBy>
  <cp:revision>16</cp:revision>
  <dcterms:created xsi:type="dcterms:W3CDTF">2017-06-16T08:12:45Z</dcterms:created>
  <dcterms:modified xsi:type="dcterms:W3CDTF">2017-07-02T09:06:22Z</dcterms:modified>
</cp:coreProperties>
</file>